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9" r:id="rId6"/>
    <p:sldId id="263" r:id="rId7"/>
    <p:sldId id="266" r:id="rId8"/>
    <p:sldId id="260" r:id="rId9"/>
    <p:sldId id="261" r:id="rId10"/>
    <p:sldId id="258" r:id="rId11"/>
    <p:sldId id="267" r:id="rId12"/>
    <p:sldId id="26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B114-9C5A-49CB-B06F-85D4C303A1C1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C0DE-03C3-4E67-925A-0C83FB112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B114-9C5A-49CB-B06F-85D4C303A1C1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C0DE-03C3-4E67-925A-0C83FB112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2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B114-9C5A-49CB-B06F-85D4C303A1C1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C0DE-03C3-4E67-925A-0C83FB112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80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B114-9C5A-49CB-B06F-85D4C303A1C1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C0DE-03C3-4E67-925A-0C83FB112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01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B114-9C5A-49CB-B06F-85D4C303A1C1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C0DE-03C3-4E67-925A-0C83FB112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77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B114-9C5A-49CB-B06F-85D4C303A1C1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C0DE-03C3-4E67-925A-0C83FB112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97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B114-9C5A-49CB-B06F-85D4C303A1C1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C0DE-03C3-4E67-925A-0C83FB112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26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B114-9C5A-49CB-B06F-85D4C303A1C1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C0DE-03C3-4E67-925A-0C83FB112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28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B114-9C5A-49CB-B06F-85D4C303A1C1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C0DE-03C3-4E67-925A-0C83FB112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52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B114-9C5A-49CB-B06F-85D4C303A1C1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C0DE-03C3-4E67-925A-0C83FB112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33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B114-9C5A-49CB-B06F-85D4C303A1C1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C0DE-03C3-4E67-925A-0C83FB112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9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9B114-9C5A-49CB-B06F-85D4C303A1C1}" type="datetimeFigureOut">
              <a:rPr lang="fr-FR" smtClean="0"/>
              <a:t>06/01/2018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C0DE-03C3-4E67-925A-0C83FB112A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35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200" i="1" dirty="0" err="1" smtClean="0"/>
              <a:t>Blondlot</a:t>
            </a:r>
            <a:r>
              <a:rPr lang="fr-FR" sz="3200" i="1" dirty="0" smtClean="0"/>
              <a:t> et les rayons N,</a:t>
            </a:r>
            <a:br>
              <a:rPr lang="fr-FR" sz="3200" i="1" dirty="0" smtClean="0"/>
            </a:br>
            <a:r>
              <a:rPr lang="fr-FR" sz="3200" i="1" dirty="0" smtClean="0"/>
              <a:t>genèse et postérité d’une erreur scientifique</a:t>
            </a:r>
            <a:endParaRPr lang="fr-FR" sz="32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Académie Lorraine des Sciences,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Jeudi 11 janvier 2018.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Vincent </a:t>
            </a:r>
            <a:r>
              <a:rPr lang="fr-FR" sz="2400" dirty="0" err="1" smtClean="0">
                <a:solidFill>
                  <a:schemeClr val="tx1"/>
                </a:solidFill>
              </a:rPr>
              <a:t>Borella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5- Une controverse aporétique : l'absence de preuve de l'inexistence des rayons N n'est pas une preuve de leur existence et vice </a:t>
            </a:r>
            <a:r>
              <a:rPr lang="fr-FR" sz="2400" dirty="0" smtClean="0"/>
              <a:t>versa.</a:t>
            </a:r>
            <a:endParaRPr lang="fr-FR" sz="24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Robert William </a:t>
            </a:r>
            <a:r>
              <a:rPr lang="fr-FR" sz="1800" dirty="0" smtClean="0"/>
              <a:t>Wood, </a:t>
            </a:r>
            <a:r>
              <a:rPr lang="fr-FR" sz="1800" dirty="0" smtClean="0"/>
              <a:t>université de Baltimore,</a:t>
            </a:r>
          </a:p>
          <a:p>
            <a:pPr marL="0" indent="0">
              <a:buNone/>
            </a:pPr>
            <a:r>
              <a:rPr lang="fr-FR" sz="1600" dirty="0" smtClean="0"/>
              <a:t>« La question de l’existence des rayons N », </a:t>
            </a:r>
            <a:r>
              <a:rPr lang="fr-FR" sz="1600" i="1" dirty="0" smtClean="0"/>
              <a:t>Revue scientifique</a:t>
            </a:r>
            <a:r>
              <a:rPr lang="fr-FR" sz="1600" dirty="0" smtClean="0"/>
              <a:t>, 22 octobre 1904, pp 536-538</a:t>
            </a:r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0963"/>
            <a:ext cx="23812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18" y="2710963"/>
            <a:ext cx="4901255" cy="21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2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4343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444870" cy="46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0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dirty="0"/>
              <a:t>6- La solidarité de l'Université de Nancy</a:t>
            </a:r>
            <a:r>
              <a:rPr lang="fr-FR" sz="2700" dirty="0" smtClean="0"/>
              <a:t>.</a:t>
            </a:r>
            <a:br>
              <a:rPr lang="fr-FR" sz="27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2700" dirty="0" smtClean="0"/>
              <a:t>7- Le spectre des rayons N.</a:t>
            </a:r>
            <a:br>
              <a:rPr lang="fr-FR" sz="27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« Dussé-je devenir sur mes vieux jours un </a:t>
            </a:r>
            <a:r>
              <a:rPr lang="fr-FR" sz="1800" i="1" dirty="0" smtClean="0"/>
              <a:t>outlaw</a:t>
            </a:r>
            <a:r>
              <a:rPr lang="fr-FR" sz="1800" dirty="0" smtClean="0"/>
              <a:t>  scientifique »</a:t>
            </a:r>
            <a:br>
              <a:rPr lang="fr-FR" sz="1800" dirty="0" smtClean="0"/>
            </a:br>
            <a:r>
              <a:rPr lang="fr-FR" sz="1600" dirty="0" err="1" smtClean="0"/>
              <a:t>Blondlot</a:t>
            </a:r>
            <a:r>
              <a:rPr lang="fr-FR" sz="1600" dirty="0" smtClean="0"/>
              <a:t> à Poincaré, 18 décembre 1904</a:t>
            </a:r>
            <a:endParaRPr lang="fr-FR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787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Introduction.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1 – Une grande continuité dans les thèmes de recherche</a:t>
            </a:r>
            <a:endParaRPr lang="fr-FR" sz="2400" dirty="0"/>
          </a:p>
        </p:txBody>
      </p:sp>
      <p:pic>
        <p:nvPicPr>
          <p:cNvPr id="1028" name="Picture 4" descr="Résultat de recherche d'images pour &quot;photo René Blondlo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1213"/>
            <a:ext cx="32956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600400" cy="5157192"/>
          </a:xfrm>
        </p:spPr>
      </p:pic>
    </p:spTree>
    <p:extLst>
      <p:ext uri="{BB962C8B-B14F-4D97-AF65-F5344CB8AC3E}">
        <p14:creationId xmlns:p14="http://schemas.microsoft.com/office/powerpoint/2010/main" val="28651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fr-FR" sz="2400" dirty="0"/>
              <a:t>2-L'accès à la notoriété : la mesure de la vitesse de propagation des ondes électromagnétiques.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248472" cy="63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33339"/>
            <a:ext cx="4135777" cy="5768069"/>
          </a:xfrm>
        </p:spPr>
      </p:pic>
    </p:spTree>
    <p:extLst>
      <p:ext uri="{BB962C8B-B14F-4D97-AF65-F5344CB8AC3E}">
        <p14:creationId xmlns:p14="http://schemas.microsoft.com/office/powerpoint/2010/main" val="32785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960440" cy="547268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64735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1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3- Des rayons X aux rayons N : un paralogisme scientifique.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Recueil des communication sur les rayons N: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910322" cy="443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99766"/>
            <a:ext cx="2811539" cy="444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0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Annonce de la découverte des rayons N à </a:t>
            </a:r>
            <a:r>
              <a:rPr lang="fr-FR" sz="2400" dirty="0" smtClean="0"/>
              <a:t>Poincaré,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lettre de mars 1903</a:t>
            </a:r>
            <a:endParaRPr lang="fr-FR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2" y="1600200"/>
            <a:ext cx="57423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7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4- Un phénomène infalsifiable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37" y="1600200"/>
            <a:ext cx="4085935" cy="5213176"/>
          </a:xfrm>
        </p:spPr>
      </p:pic>
    </p:spTree>
    <p:extLst>
      <p:ext uri="{BB962C8B-B14F-4D97-AF65-F5344CB8AC3E}">
        <p14:creationId xmlns:p14="http://schemas.microsoft.com/office/powerpoint/2010/main" val="32385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8901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457400"/>
            <a:ext cx="344865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1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9334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0146"/>
            <a:ext cx="2808312" cy="436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80" y="1772816"/>
            <a:ext cx="2905302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2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99</Words>
  <Application>Microsoft Office PowerPoint</Application>
  <PresentationFormat>Affichage à l'écran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Blondlot et les rayons N, genèse et postérité d’une erreur scientifique</vt:lpstr>
      <vt:lpstr>Introduction.  1 – Une grande continuité dans les thèmes de recherche</vt:lpstr>
      <vt:lpstr>2-L'accès à la notoriété : la mesure de la vitesse de propagation des ondes électromagnétiques. </vt:lpstr>
      <vt:lpstr>Présentation PowerPoint</vt:lpstr>
      <vt:lpstr> 3- Des rayons X aux rayons N : un paralogisme scientifique. </vt:lpstr>
      <vt:lpstr>Annonce de la découverte des rayons N à Poincaré, lettre de mars 1903</vt:lpstr>
      <vt:lpstr>4- Un phénomène infalsifiable</vt:lpstr>
      <vt:lpstr>Présentation PowerPoint</vt:lpstr>
      <vt:lpstr>Présentation PowerPoint</vt:lpstr>
      <vt:lpstr>5- Une controverse aporétique : l'absence de preuve de l'inexistence des rayons N n'est pas une preuve de leur existence et vice versa.</vt:lpstr>
      <vt:lpstr>Présentation PowerPoint</vt:lpstr>
      <vt:lpstr>6- La solidarité de l'Université de Nancy.  7- Le spectre des rayons N.  « Dussé-je devenir sur mes vieux jours un outlaw  scientifique » Blondlot à Poincaré, 18 décembre 1904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Blondlot et les rayons N, genèse et postérité d’une erreur scientifique</dc:title>
  <dc:creator>Vincent</dc:creator>
  <cp:lastModifiedBy>Vincent</cp:lastModifiedBy>
  <cp:revision>22</cp:revision>
  <dcterms:created xsi:type="dcterms:W3CDTF">2017-11-04T17:01:51Z</dcterms:created>
  <dcterms:modified xsi:type="dcterms:W3CDTF">2018-01-06T16:20:56Z</dcterms:modified>
</cp:coreProperties>
</file>